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503" r:id="rId685"/>
    <p:sldId id="1493" r:id="rId686"/>
    <p:sldId id="1495" r:id="rId6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commentAuthors" Target="commentAuthor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notesMaster" Target="notesMasters/notes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3/17/2023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3/17/2023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335360" y="3861048"/>
            <a:ext cx="1152128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47733</TotalTime>
  <Words>70339</Words>
  <Application>Microsoft Office PowerPoint</Application>
  <PresentationFormat>Widescreen</PresentationFormat>
  <Paragraphs>8761</Paragraphs>
  <Slides>686</Slides>
  <Notes>40</Notes>
  <HiddenSlides>126</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686</vt:i4>
      </vt:variant>
    </vt:vector>
  </HeadingPairs>
  <TitlesOfParts>
    <vt:vector size="72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10783</cp:revision>
  <dcterms:created xsi:type="dcterms:W3CDTF">2015-10-09T06:09:34Z</dcterms:created>
  <dcterms:modified xsi:type="dcterms:W3CDTF">2023-03-17T06:32:48Z</dcterms:modified>
</cp:coreProperties>
</file>